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26" autoAdjust="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265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68617-7F54-4A7B-8625-2A97B451C35F}" type="datetimeFigureOut">
              <a:rPr lang="hu-HU" smtClean="0"/>
              <a:pPr/>
              <a:t>2011.07.11.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6866-DC22-4A99-B68D-62176E3427A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PT_alap_logoval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84213" y="1557338"/>
            <a:ext cx="8135937" cy="395922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Verdana" pitchFamily="34" charset="0"/>
              </a:defRPr>
            </a:lvl1pPr>
            <a:lvl2pPr>
              <a:defRPr sz="16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23850" y="548680"/>
            <a:ext cx="5616302" cy="648295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T_alap_logov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23850" y="548680"/>
            <a:ext cx="5616302" cy="64829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hu-HU" sz="2000" b="1" dirty="0" smtClean="0">
                <a:latin typeface="Verdana" pitchFamily="34" charset="0"/>
              </a:rPr>
              <a:t>MV Zrt. felé történő adatszolgáltatás</a:t>
            </a:r>
            <a:endParaRPr lang="hu-HU" sz="2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4213" y="1557338"/>
            <a:ext cx="8135937" cy="41039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b="1" dirty="0" smtClean="0"/>
              <a:t>Igénylés megküldése </a:t>
            </a:r>
            <a:r>
              <a:rPr lang="hu-HU" dirty="0" err="1" smtClean="0"/>
              <a:t>interfacen</a:t>
            </a:r>
            <a:r>
              <a:rPr lang="hu-HU" dirty="0" smtClean="0"/>
              <a:t> keresztül (</a:t>
            </a:r>
            <a:r>
              <a:rPr lang="hu-HU" b="1" dirty="0" smtClean="0"/>
              <a:t>igénylés-igényelt</a:t>
            </a:r>
            <a:r>
              <a:rPr lang="hu-HU" dirty="0" smtClean="0"/>
              <a:t> státusz) Az igénylés rögzítése a web-es rögzítést követően, átadás átvételi bizonylat aláírását követően. Amennyiben hiba történt az adatszolgáltatásban, akkor igénylés (hibás) státusz kerül a válasz állományba (Napi </a:t>
            </a:r>
            <a:r>
              <a:rPr lang="hu-HU" dirty="0" err="1" smtClean="0"/>
              <a:t>pdf</a:t>
            </a:r>
            <a:r>
              <a:rPr lang="hu-HU" dirty="0" smtClean="0"/>
              <a:t>. fájl</a:t>
            </a:r>
            <a:r>
              <a:rPr lang="hu-HU" dirty="0" smtClean="0"/>
              <a:t>). Javítása: igénylés ismételt megküldése.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b="1" dirty="0" smtClean="0"/>
              <a:t>Bírálati döntés </a:t>
            </a:r>
            <a:r>
              <a:rPr lang="hu-HU" dirty="0" smtClean="0"/>
              <a:t>megküldése Közvetítői oldalról (</a:t>
            </a:r>
            <a:r>
              <a:rPr lang="hu-HU" b="1" dirty="0" smtClean="0"/>
              <a:t>pozitív, negatív státusz</a:t>
            </a:r>
            <a:r>
              <a:rPr lang="hu-HU" dirty="0" smtClean="0"/>
              <a:t>). </a:t>
            </a:r>
            <a:r>
              <a:rPr lang="hu-HU" dirty="0" smtClean="0"/>
              <a:t>A döntést követő 1 napon belül, maximum </a:t>
            </a:r>
            <a:r>
              <a:rPr lang="hu-HU" dirty="0" smtClean="0"/>
              <a:t>21 naptári napon belül kell megküldeni a pályázati dokumentáció átvételétől számítva.</a:t>
            </a:r>
            <a:endParaRPr lang="hu-HU" dirty="0" smtClean="0"/>
          </a:p>
          <a:p>
            <a:pPr>
              <a:buFont typeface="+mj-lt"/>
              <a:buAutoNum type="arabicPeriod"/>
            </a:pP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Napi adatszolgáltatás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b="1" dirty="0" smtClean="0"/>
              <a:t>Szerződés </a:t>
            </a:r>
            <a:r>
              <a:rPr lang="hu-HU" b="1" dirty="0" smtClean="0"/>
              <a:t>adatainak megküldése </a:t>
            </a:r>
            <a:r>
              <a:rPr lang="hu-HU" dirty="0" smtClean="0"/>
              <a:t>(szerződött státusz). A VNT oldalról hozott pozitív támogató döntés meghozatalát követően, a szerződéskötést követő 2 naptári napon belül kötelesek jelenteni </a:t>
            </a:r>
            <a:r>
              <a:rPr lang="hu-HU" dirty="0" err="1" smtClean="0"/>
              <a:t>interfacen</a:t>
            </a:r>
            <a:r>
              <a:rPr lang="hu-HU" dirty="0" smtClean="0"/>
              <a:t> keresztül.</a:t>
            </a:r>
          </a:p>
          <a:p>
            <a:pPr>
              <a:lnSpc>
                <a:spcPct val="150000"/>
              </a:lnSpc>
            </a:pPr>
            <a:r>
              <a:rPr lang="hu-HU" b="1" dirty="0" smtClean="0"/>
              <a:t>Negatív támogatói döntés esetén </a:t>
            </a:r>
            <a:r>
              <a:rPr lang="hu-HU" dirty="0" smtClean="0"/>
              <a:t>a korábban megküldött igénylésre (igénylés-igényelt, valamint pozitív bírálat) </a:t>
            </a:r>
            <a:r>
              <a:rPr lang="hu-HU" b="1" dirty="0" smtClean="0"/>
              <a:t>visszavont</a:t>
            </a:r>
            <a:r>
              <a:rPr lang="hu-HU" dirty="0" smtClean="0"/>
              <a:t> státuszt kell küldeni.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Amennyiben a Közvetítő </a:t>
            </a:r>
            <a:r>
              <a:rPr lang="hu-HU" b="1" dirty="0" smtClean="0"/>
              <a:t>saját eljárásrendje szerint elutasítja az igénylést</a:t>
            </a:r>
            <a:r>
              <a:rPr lang="hu-HU" dirty="0" smtClean="0"/>
              <a:t>, akkor </a:t>
            </a:r>
            <a:r>
              <a:rPr lang="hu-HU" b="1" dirty="0" smtClean="0"/>
              <a:t>negatív bírálati döntést </a:t>
            </a:r>
            <a:r>
              <a:rPr lang="hu-HU" dirty="0" smtClean="0"/>
              <a:t>kell küldenie az igénylés-igényelt státuszra. (Az ügylet </a:t>
            </a:r>
            <a:r>
              <a:rPr lang="hu-HU" b="1" dirty="0" smtClean="0"/>
              <a:t>visszavont</a:t>
            </a:r>
            <a:r>
              <a:rPr lang="hu-HU" dirty="0" smtClean="0"/>
              <a:t> állapotba kerül.)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b="1" dirty="0" smtClean="0"/>
              <a:t>Havi adatszolgáltatást </a:t>
            </a:r>
            <a:r>
              <a:rPr lang="hu-HU" dirty="0" smtClean="0"/>
              <a:t>a </a:t>
            </a:r>
            <a:r>
              <a:rPr lang="hu-HU" b="1" dirty="0" smtClean="0"/>
              <a:t>szerződött</a:t>
            </a:r>
            <a:r>
              <a:rPr lang="hu-HU" dirty="0" smtClean="0"/>
              <a:t> </a:t>
            </a:r>
            <a:r>
              <a:rPr lang="hu-HU" b="1" dirty="0" smtClean="0"/>
              <a:t>állapotot</a:t>
            </a:r>
            <a:r>
              <a:rPr lang="hu-HU" dirty="0" smtClean="0"/>
              <a:t> elérő ügyletekre kell megküldeni. (bruttó tőkekitettség, ügyletminősítés, késedelmek)</a:t>
            </a:r>
          </a:p>
          <a:p>
            <a:pPr>
              <a:lnSpc>
                <a:spcPct val="150000"/>
              </a:lnSpc>
            </a:pPr>
            <a:r>
              <a:rPr lang="hu-HU" b="1" dirty="0" smtClean="0"/>
              <a:t>Tőkeszámlára</a:t>
            </a:r>
            <a:r>
              <a:rPr lang="hu-HU" dirty="0" smtClean="0"/>
              <a:t> vonatkozó jogcímek szerinti </a:t>
            </a:r>
            <a:r>
              <a:rPr lang="hu-HU" b="1" dirty="0" smtClean="0"/>
              <a:t>jelentés</a:t>
            </a:r>
            <a:r>
              <a:rPr lang="hu-HU" dirty="0" smtClean="0"/>
              <a:t> (havi adatszolgáltatás része)</a:t>
            </a:r>
          </a:p>
          <a:p>
            <a:pPr>
              <a:lnSpc>
                <a:spcPct val="150000"/>
              </a:lnSpc>
            </a:pPr>
            <a:r>
              <a:rPr lang="hu-HU" b="1" dirty="0" smtClean="0"/>
              <a:t>Módosítások</a:t>
            </a:r>
            <a:r>
              <a:rPr lang="hu-HU" dirty="0" smtClean="0"/>
              <a:t>: </a:t>
            </a:r>
            <a:r>
              <a:rPr lang="hu-HU" dirty="0" err="1" smtClean="0"/>
              <a:t>törzsadatváltozás</a:t>
            </a:r>
            <a:r>
              <a:rPr lang="hu-HU" dirty="0" smtClean="0"/>
              <a:t>, biztosítékcsere, átütemezés (CF terv módosítás), szerződés módosítás.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208</Words>
  <Application>Microsoft Office PowerPoint</Application>
  <PresentationFormat>Diavetítés a képernyőre (4:3 oldalarány)</PresentationFormat>
  <Paragraphs>10</Paragraphs>
  <Slides>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5" baseType="lpstr">
      <vt:lpstr>Office Theme</vt:lpstr>
      <vt:lpstr>1. dia</vt:lpstr>
      <vt:lpstr>2. dia</vt:lpstr>
      <vt:lpstr>3. dia</vt:lpstr>
      <vt:lpstr>4. dia</vt:lpstr>
    </vt:vector>
  </TitlesOfParts>
  <Company>Dexef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Kövér Tibor</dc:creator>
  <cp:lastModifiedBy>Kardos Barnabás</cp:lastModifiedBy>
  <cp:revision>71</cp:revision>
  <dcterms:created xsi:type="dcterms:W3CDTF">2011-03-25T13:47:43Z</dcterms:created>
  <dcterms:modified xsi:type="dcterms:W3CDTF">2011-07-11T15:05:34Z</dcterms:modified>
</cp:coreProperties>
</file>